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5F33-93F5-14D0-A6CE-0F52A46C8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3200" cap="none" dirty="0"/>
              <a:t>Quantização Vetorial para a </a:t>
            </a:r>
            <a:br>
              <a:rPr lang="pt-BR" sz="3200" cap="none" dirty="0"/>
            </a:br>
            <a:r>
              <a:rPr lang="pt-BR" sz="3200" cap="none" dirty="0"/>
              <a:t>Compressão de Imagens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F625A0A-3EE7-4398-3B2A-0D964E46F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ABA8EE0-0D8E-015C-6CA4-617CB9F59ACA}"/>
              </a:ext>
            </a:extLst>
          </p:cNvPr>
          <p:cNvSpPr txBox="1">
            <a:spLocks/>
          </p:cNvSpPr>
          <p:nvPr/>
        </p:nvSpPr>
        <p:spPr>
          <a:xfrm>
            <a:off x="581194" y="3593990"/>
            <a:ext cx="10993546" cy="2647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Universidade Federal Do Rio De Janeiro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Programa de Engenharia Elétrica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Compressão de Imagens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Victor Raposo Ravaglia De Oliveira</a:t>
            </a:r>
          </a:p>
        </p:txBody>
      </p:sp>
    </p:spTree>
    <p:extLst>
      <p:ext uri="{BB962C8B-B14F-4D97-AF65-F5344CB8AC3E}">
        <p14:creationId xmlns:p14="http://schemas.microsoft.com/office/powerpoint/2010/main" val="114601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B95E26-E902-D21C-4A29-1EA98F9B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35" y="2244527"/>
            <a:ext cx="4683998" cy="4382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53766-6E57-0C08-2BFA-324DF402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Inicialização Dos  Vetores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5FD6-DEB5-71A2-036C-F9D4421C3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051241" cy="3678303"/>
          </a:xfrm>
        </p:spPr>
        <p:txBody>
          <a:bodyPr>
            <a:normAutofit/>
          </a:bodyPr>
          <a:lstStyle/>
          <a:p>
            <a:r>
              <a:rPr lang="pt-BR" sz="2400" dirty="0"/>
              <a:t>Método de Divisão</a:t>
            </a:r>
          </a:p>
          <a:p>
            <a:r>
              <a:rPr lang="pt-BR" sz="2400" dirty="0"/>
              <a:t>A cada divisão, executar o LBG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73E1F-67AE-227A-6829-02233DDD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145" y="2269557"/>
            <a:ext cx="4335206" cy="435774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7DD092-D5B4-8C86-D725-D110C01B0BA7}"/>
              </a:ext>
            </a:extLst>
          </p:cNvPr>
          <p:cNvCxnSpPr/>
          <p:nvPr/>
        </p:nvCxnSpPr>
        <p:spPr>
          <a:xfrm>
            <a:off x="7264866" y="4448430"/>
            <a:ext cx="7046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66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3766-6E57-0C08-2BFA-324DF402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Treinamento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5FD6-DEB5-71A2-036C-F9D4421C3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263" y="2180496"/>
            <a:ext cx="3445523" cy="4505530"/>
          </a:xfrm>
        </p:spPr>
        <p:txBody>
          <a:bodyPr>
            <a:normAutofit/>
          </a:bodyPr>
          <a:lstStyle/>
          <a:p>
            <a:r>
              <a:rPr lang="pt-BR" sz="2400" dirty="0"/>
              <a:t>Dimensões dos blocos: </a:t>
            </a:r>
          </a:p>
          <a:p>
            <a:pPr marL="1296000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	[1,1]</a:t>
            </a:r>
          </a:p>
          <a:p>
            <a:pPr marL="1296000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	[1,2]</a:t>
            </a:r>
          </a:p>
          <a:p>
            <a:pPr marL="1296000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	[2,1]</a:t>
            </a:r>
          </a:p>
          <a:p>
            <a:pPr marL="1296000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	[2,2]</a:t>
            </a:r>
          </a:p>
          <a:p>
            <a:pPr marL="1296000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	[2,4]</a:t>
            </a:r>
          </a:p>
          <a:p>
            <a:pPr marL="1296000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	[4,2]</a:t>
            </a:r>
          </a:p>
          <a:p>
            <a:pPr marL="1296000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	[4,4]</a:t>
            </a:r>
          </a:p>
          <a:p>
            <a:pPr marL="1296000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	[4,8]</a:t>
            </a:r>
          </a:p>
          <a:p>
            <a:pPr marL="1296000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	[8,4]</a:t>
            </a:r>
          </a:p>
          <a:p>
            <a:pPr marL="1296000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	[8,8]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9F7731-5C6F-D571-9EE6-150A4A85AF78}"/>
              </a:ext>
            </a:extLst>
          </p:cNvPr>
          <p:cNvSpPr txBox="1">
            <a:spLocks/>
          </p:cNvSpPr>
          <p:nvPr/>
        </p:nvSpPr>
        <p:spPr>
          <a:xfrm>
            <a:off x="6265880" y="2180496"/>
            <a:ext cx="3798813" cy="4505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Dimensões do </a:t>
            </a:r>
            <a:r>
              <a:rPr lang="pt-BR" sz="2400" dirty="0" err="1"/>
              <a:t>Codebook</a:t>
            </a:r>
            <a:r>
              <a:rPr lang="pt-BR" sz="2400" dirty="0"/>
              <a:t>: </a:t>
            </a:r>
          </a:p>
          <a:p>
            <a:pPr marL="936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      16</a:t>
            </a:r>
          </a:p>
          <a:p>
            <a:pPr marL="936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      32</a:t>
            </a:r>
          </a:p>
          <a:p>
            <a:pPr marL="936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      64</a:t>
            </a:r>
          </a:p>
          <a:p>
            <a:pPr marL="936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    128</a:t>
            </a:r>
          </a:p>
          <a:p>
            <a:pPr marL="936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    256</a:t>
            </a:r>
          </a:p>
          <a:p>
            <a:pPr marL="936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    512</a:t>
            </a:r>
          </a:p>
          <a:p>
            <a:pPr marL="936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  1024</a:t>
            </a:r>
          </a:p>
          <a:p>
            <a:pPr marL="936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  2048</a:t>
            </a:r>
          </a:p>
          <a:p>
            <a:pPr marL="936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  4096</a:t>
            </a:r>
          </a:p>
          <a:p>
            <a:pPr marL="936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  8192</a:t>
            </a:r>
          </a:p>
          <a:p>
            <a:pPr marL="93600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16328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99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3766-6E57-0C08-2BFA-324DF402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Testes, desempenho médio: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032CD-5269-3B3E-A135-9B902507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1409350"/>
            <a:ext cx="12004646" cy="56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7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3766-6E57-0C08-2BFA-324DF402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Testes, reconstrução 25 dB e 38 dB: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49F7EE-1D4A-0775-6069-F221D87D5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43" y="3011734"/>
            <a:ext cx="3753965" cy="30031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9DF9EB-0BDF-86E3-82E2-1602A93D6911}"/>
              </a:ext>
            </a:extLst>
          </p:cNvPr>
          <p:cNvSpPr txBox="1"/>
          <p:nvPr/>
        </p:nvSpPr>
        <p:spPr>
          <a:xfrm>
            <a:off x="1497392" y="264240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BB1C73-B7F1-A597-9F1B-F78659BC6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601" y="2592240"/>
            <a:ext cx="3842157" cy="38421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A9570A-0849-8053-CC97-926E8DB45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826" y="2592239"/>
            <a:ext cx="3842157" cy="38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0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3766-6E57-0C08-2BFA-324DF402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Testes, reconstrução 25 dB e 38 dB: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DF9EB-0BDF-86E3-82E2-1602A93D6911}"/>
              </a:ext>
            </a:extLst>
          </p:cNvPr>
          <p:cNvSpPr txBox="1"/>
          <p:nvPr/>
        </p:nvSpPr>
        <p:spPr>
          <a:xfrm>
            <a:off x="1497392" y="264240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8D4A4-09AD-148A-5769-2BD6E9A9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21" y="3011734"/>
            <a:ext cx="3260964" cy="326096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8BCD43B-872E-CC64-B344-C275DD6E6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55424" y="2827068"/>
            <a:ext cx="3471310" cy="347131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0F2FA-5F57-4FB6-E368-6E7AC80F4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49" y="2827068"/>
            <a:ext cx="3471310" cy="347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7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3766-6E57-0C08-2BFA-324DF402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Testes, reconstrução 25 dB e 38 dB: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DF9EB-0BDF-86E3-82E2-1602A93D6911}"/>
              </a:ext>
            </a:extLst>
          </p:cNvPr>
          <p:cNvSpPr txBox="1"/>
          <p:nvPr/>
        </p:nvSpPr>
        <p:spPr>
          <a:xfrm>
            <a:off x="1497392" y="264240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84DFFC-C41C-B5CD-8A8F-7D555B9B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59" y="3011735"/>
            <a:ext cx="3753964" cy="300317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47DBD-2CB4-FEEE-5889-DB911496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86" y="2592241"/>
            <a:ext cx="3842157" cy="3842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5E9DA4-5129-B5AC-49C3-4C60E9ECC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529" y="2592241"/>
            <a:ext cx="3842157" cy="38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0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3766-6E57-0C08-2BFA-324DF402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Testes, reconstrução 25 dB e 38 dB: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DF9EB-0BDF-86E3-82E2-1602A93D6911}"/>
              </a:ext>
            </a:extLst>
          </p:cNvPr>
          <p:cNvSpPr txBox="1"/>
          <p:nvPr/>
        </p:nvSpPr>
        <p:spPr>
          <a:xfrm>
            <a:off x="1497392" y="264240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FFF1BE-6FC4-279E-04F7-B8251BA76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31" y="2973298"/>
            <a:ext cx="3461099" cy="346109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86CAA-DD94-8226-6B42-7AE6BEE7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379" y="2808465"/>
            <a:ext cx="3661377" cy="3661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C9A958-FDCA-6DF9-975D-5666F0B7F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54" y="2807746"/>
            <a:ext cx="3626651" cy="362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3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3766-6E57-0C08-2BFA-324DF402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Testes, reconstrução 25 dB e 38 dB: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DF9EB-0BDF-86E3-82E2-1602A93D6911}"/>
              </a:ext>
            </a:extLst>
          </p:cNvPr>
          <p:cNvSpPr txBox="1"/>
          <p:nvPr/>
        </p:nvSpPr>
        <p:spPr>
          <a:xfrm>
            <a:off x="1497392" y="264240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5FC481-7784-7C96-898F-4F9ABDC0D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613" y="3011734"/>
            <a:ext cx="3477877" cy="34778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845383-C72C-A3CE-A375-BEEFA7BB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319" y="2818701"/>
            <a:ext cx="3670910" cy="3670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9C32A5-774C-F90D-893A-289A24AC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449" y="2827068"/>
            <a:ext cx="3670910" cy="36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358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125</TotalTime>
  <Words>164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Gill Sans MT</vt:lpstr>
      <vt:lpstr>Wingdings 2</vt:lpstr>
      <vt:lpstr>Dividend</vt:lpstr>
      <vt:lpstr>Quantização Vetorial para a  Compressão de Imagens</vt:lpstr>
      <vt:lpstr>Inicialização Dos  Vetores</vt:lpstr>
      <vt:lpstr>Treinamento</vt:lpstr>
      <vt:lpstr>Testes, desempenho médio:</vt:lpstr>
      <vt:lpstr>Testes, reconstrução 25 dB e 38 dB:</vt:lpstr>
      <vt:lpstr>Testes, reconstrução 25 dB e 38 dB:</vt:lpstr>
      <vt:lpstr>Testes, reconstrução 25 dB e 38 dB:</vt:lpstr>
      <vt:lpstr>Testes, reconstrução 25 dB e 38 dB:</vt:lpstr>
      <vt:lpstr>Testes, reconstrução 25 dB e 38 dB: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Quantização Vetorial para a  Compressão de Imagens</dc:title>
  <dc:creator>Victor Ravaglia</dc:creator>
  <cp:lastModifiedBy>Victor Ravaglia</cp:lastModifiedBy>
  <cp:revision>1</cp:revision>
  <dcterms:created xsi:type="dcterms:W3CDTF">2022-05-25T16:57:36Z</dcterms:created>
  <dcterms:modified xsi:type="dcterms:W3CDTF">2022-05-25T19:02:43Z</dcterms:modified>
</cp:coreProperties>
</file>